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8" r:id="rId5"/>
    <p:sldId id="263" r:id="rId6"/>
    <p:sldId id="264" r:id="rId7"/>
    <p:sldId id="258" r:id="rId8"/>
    <p:sldId id="259" r:id="rId9"/>
    <p:sldId id="260" r:id="rId10"/>
    <p:sldId id="269" r:id="rId11"/>
    <p:sldId id="265" r:id="rId12"/>
    <p:sldId id="266" r:id="rId13"/>
    <p:sldId id="267" r:id="rId14"/>
    <p:sldId id="26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4" autoAdjust="0"/>
    <p:restoredTop sz="9461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93B8-BAC7-40E8-B7B7-9A65F72EC11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1E5E-7EB0-487A-A717-534FF366E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presentation/201931129/Presentation-on-Clearance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mobile/natthushrirame/environmental-auditing-pp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15000" r="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FACULTY OF MANAGEMENT STUDIES 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Mohanlal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Sukhadiya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University,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UDAIPUR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162800" cy="4297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Environment And Management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b="1" i="1" u="sng" smtClean="0">
                <a:solidFill>
                  <a:schemeClr val="accent6">
                    <a:lumMod val="50000"/>
                  </a:schemeClr>
                </a:solidFill>
              </a:rPr>
              <a:t>Assignment</a:t>
            </a:r>
            <a:r>
              <a:rPr lang="en-US" b="1" i="1" u="sng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smtClean="0"/>
              <a:t>Submitted by:</a:t>
            </a:r>
          </a:p>
          <a:p>
            <a:pPr>
              <a:buNone/>
            </a:pP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err="1" smtClean="0">
                <a:solidFill>
                  <a:srgbClr val="9900CC"/>
                </a:solidFill>
              </a:rPr>
              <a:t>Prerna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err="1" smtClean="0">
                <a:solidFill>
                  <a:srgbClr val="9900CC"/>
                </a:solidFill>
              </a:rPr>
              <a:t>Bhati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smtClean="0">
                <a:solidFill>
                  <a:srgbClr val="9900CC"/>
                </a:solidFill>
              </a:rPr>
              <a:t>Ma’am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84238"/>
            <a:ext cx="6400800" cy="3230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Rounded MT Bold" pitchFamily="34" charset="0"/>
              </a:rPr>
              <a:t>CLEARANCE &amp; PERMISSIONS FOR ESTABLISHING AN INDUSTRY</a:t>
            </a:r>
            <a:endParaRPr lang="en-US" sz="36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Arial Rounded MT Bold" pitchFamily="34" charset="0"/>
              </a:rPr>
              <a:t>What is an Industry?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An Industry is a group of manufactures or  businesses that produce a particular kind of goods or services.   </a:t>
            </a:r>
          </a:p>
          <a:p>
            <a:pPr marL="0" indent="0">
              <a:buNone/>
            </a:pPr>
            <a:r>
              <a:rPr lang="en-US" dirty="0" smtClean="0"/>
              <a:t>For example: Cotton Industries, Automobile Industries etc.     </a:t>
            </a:r>
            <a:endParaRPr lang="en-US" dirty="0"/>
          </a:p>
        </p:txBody>
      </p:sp>
      <p:pic>
        <p:nvPicPr>
          <p:cNvPr id="4098" name="Picture 2" descr="C:\Users\DELL\Downloads\WhatsApp Image 2021-01-03 at 9.56.36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95800"/>
            <a:ext cx="3811307" cy="1756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 Meaning of Clearance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CLEARANCE REFERS TO</a:t>
            </a:r>
            <a:r>
              <a:rPr lang="en-US" dirty="0" smtClean="0">
                <a:latin typeface="+mj-lt"/>
              </a:rPr>
              <a:t>:</a:t>
            </a:r>
          </a:p>
          <a:p>
            <a:r>
              <a:rPr lang="en-US" sz="2400" dirty="0" smtClean="0">
                <a:latin typeface="Britannic Bold" pitchFamily="34" charset="0"/>
              </a:rPr>
              <a:t>Authorization or permission from an authority</a:t>
            </a:r>
          </a:p>
          <a:p>
            <a:r>
              <a:rPr lang="en-US" sz="2400" dirty="0" smtClean="0">
                <a:latin typeface="Britannic Bold" pitchFamily="34" charset="0"/>
              </a:rPr>
              <a:t>Permission to proceed</a:t>
            </a:r>
          </a:p>
          <a:p>
            <a:r>
              <a:rPr lang="en-US" sz="2400" dirty="0" smtClean="0">
                <a:latin typeface="Britannic Bold" pitchFamily="34" charset="0"/>
              </a:rPr>
              <a:t>Official authorization for something to proceed or take place.</a:t>
            </a:r>
            <a:endParaRPr lang="en-US" sz="2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441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DELL\Downloads\WhatsApp Image 2021-01-03 at 7.29.3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63" y="-242888"/>
            <a:ext cx="10144126" cy="73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REFERENCES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Environmental management , NK </a:t>
            </a:r>
            <a:r>
              <a:rPr lang="en-US" dirty="0" err="1" smtClean="0"/>
              <a:t>Uberoi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https://www.scribd.com/presentation/201931129/Presentation-on-Clearances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https://www.slideshare.net/mobile/natthushrirame/environmental-auditing-ppt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3505200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38992"/>
          </a:xfrm>
        </p:spPr>
        <p:txBody>
          <a:bodyPr lIns="0" rIns="4114800" anchor="t" anchorCtr="1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Environmental Auditing and </a:t>
            </a:r>
            <a:b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</a:b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Clearance or permission for establishing an industry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5257800"/>
            <a:ext cx="60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CONTENTS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 lIns="1463040"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ENVIRONMENTAL AUDIT   </a:t>
            </a:r>
          </a:p>
          <a:p>
            <a:r>
              <a:rPr lang="en-US" sz="2100" b="1" i="1" dirty="0" smtClean="0"/>
              <a:t>What is an audit ?</a:t>
            </a:r>
          </a:p>
          <a:p>
            <a:r>
              <a:rPr lang="en-US" sz="2100" b="1" i="1" dirty="0" smtClean="0"/>
              <a:t>Introduction</a:t>
            </a:r>
          </a:p>
          <a:p>
            <a:r>
              <a:rPr lang="en-US" sz="2100" b="1" i="1" dirty="0" smtClean="0"/>
              <a:t>Objectives of environmental audit</a:t>
            </a:r>
          </a:p>
          <a:p>
            <a:r>
              <a:rPr lang="en-US" sz="2100" b="1" i="1" dirty="0" smtClean="0"/>
              <a:t>Benefits of environmental audit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CLEARANCE &amp; PERMISSIONS FOR ESTABLISHING AN INDUSTRY</a:t>
            </a:r>
          </a:p>
          <a:p>
            <a:r>
              <a:rPr lang="en-US" sz="1900" b="1" i="1" dirty="0" smtClean="0"/>
              <a:t>What is an industry?</a:t>
            </a:r>
          </a:p>
          <a:p>
            <a:r>
              <a:rPr lang="en-US" sz="1900" b="1" i="1" dirty="0" smtClean="0"/>
              <a:t>Meaning of clearance </a:t>
            </a:r>
          </a:p>
          <a:p>
            <a:r>
              <a:rPr lang="en-US" sz="1900" b="1" i="1" dirty="0" smtClean="0"/>
              <a:t>Procedure for clearance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WhatsApp Image 2021-01-03 at 9.42.19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013" y="-457200"/>
            <a:ext cx="10106026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What is an Audit?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1"/>
            <a:ext cx="7315200" cy="3505200"/>
          </a:xfrm>
        </p:spPr>
        <p:txBody>
          <a:bodyPr lIns="1097280" bIns="0"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term ”audit” is very generic word ,it essentially means to examine something thoroughly.</a:t>
            </a:r>
            <a:endParaRPr lang="en-IN" sz="20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Environmental Auditing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6266331"/>
          </a:xfrm>
        </p:spPr>
        <p:txBody>
          <a:bodyPr lIns="182880" tIns="0" rIns="0" bIns="0" anchor="t" anchorCtr="1">
            <a:normAutofit/>
          </a:bodyPr>
          <a:lstStyle/>
          <a:p>
            <a:pPr marL="363646" indent="-363646">
              <a:buNone/>
            </a:pPr>
            <a:endParaRPr lang="en-US" dirty="0" smtClean="0"/>
          </a:p>
          <a:p>
            <a:pPr marL="363646" indent="-363646"/>
            <a:endParaRPr lang="en-US" dirty="0" smtClean="0"/>
          </a:p>
          <a:p>
            <a:pPr marL="363646" indent="-363646">
              <a:buNone/>
            </a:pPr>
            <a:endParaRPr lang="en-US" sz="1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3646" indent="-363646">
              <a:buNone/>
            </a:pPr>
            <a:endParaRPr lang="en-US" sz="1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3646" indent="-363646"/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Environmental auditing is a management tool which simply inspects the environmental management activities performed by the industries or </a:t>
            </a:r>
            <a:r>
              <a:rPr lang="en-US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orgsanisations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makes them aware of new cleaner technology.</a:t>
            </a:r>
          </a:p>
          <a:p>
            <a:pPr marL="363646" indent="-363646"/>
            <a:endParaRPr lang="en-US" sz="1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3646" indent="-363646"/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impact of industries and their product on natural resources and environmental quality it is necessary to have “Environmental Audit” to ensure sustainable industrial developmen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  <a:p>
            <a:pPr marL="363646" indent="-363646">
              <a:buNone/>
            </a:pPr>
            <a:endParaRPr lang="en-IN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599" y="1371600"/>
            <a:ext cx="3276601" cy="16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Objectives Of Environmental Audit 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serve to achieve compliance standards and establish a report with regulatory bodies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review the implementation of policies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identify needs , strengths and weaknesses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assess environmental performance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promote environment awareness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reduce waste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risk management system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identify liabilities </a:t>
            </a:r>
          </a:p>
          <a:p>
            <a:endParaRPr lang="en-US" sz="2400" b="1" i="1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Benefits Of Environmental Audit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FINANCIAL BENEFITS </a:t>
            </a:r>
          </a:p>
          <a:p>
            <a:r>
              <a:rPr lang="en-US" sz="2000" b="1" dirty="0" smtClean="0"/>
              <a:t>Helps avoid fines by regulatory agencies </a:t>
            </a:r>
          </a:p>
          <a:p>
            <a:r>
              <a:rPr lang="en-US" sz="2000" b="1" dirty="0" smtClean="0"/>
              <a:t>Identifies issues of non compliance sooner versus later allowing for proactive financial planning lowers corrective action costs </a:t>
            </a:r>
          </a:p>
          <a:p>
            <a:r>
              <a:rPr lang="en-US" sz="2000" b="1" dirty="0" smtClean="0"/>
              <a:t>Waste minimization opportunities realized , leading to reduced operating costs 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COMPLIANCE BENEFITS</a:t>
            </a:r>
          </a:p>
          <a:p>
            <a:r>
              <a:rPr lang="en-US" sz="2000" b="1" dirty="0" smtClean="0"/>
              <a:t>Reduced agency enforcement actions penalties </a:t>
            </a:r>
          </a:p>
          <a:p>
            <a:r>
              <a:rPr lang="en-US" sz="2000" b="1" dirty="0" smtClean="0"/>
              <a:t>Increased employee awareness of environmental standards and responsibilities </a:t>
            </a:r>
          </a:p>
          <a:p>
            <a:endParaRPr lang="en-US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6962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STAKEHOLDER RELATIONS BENEFITS </a:t>
            </a:r>
          </a:p>
          <a:p>
            <a:r>
              <a:rPr lang="en-US" sz="2000" b="1" dirty="0" smtClean="0"/>
              <a:t>Improved employee relations and increased morale</a:t>
            </a:r>
          </a:p>
          <a:p>
            <a:r>
              <a:rPr lang="en-US" sz="2000" b="1" dirty="0" smtClean="0"/>
              <a:t>Improved community image of the company goodwill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GENERAL BENEFITS </a:t>
            </a:r>
          </a:p>
          <a:p>
            <a:r>
              <a:rPr lang="en-US" sz="2000" b="1" dirty="0" smtClean="0"/>
              <a:t>Maintenance of sustainable level of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350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FACULTY OF MANAGEMENT STUDIES  Mohanlal Sukhadiya University, UDAIPUR</vt:lpstr>
      <vt:lpstr>Environmental Auditing and  Clearance or permission for establishing an industry</vt:lpstr>
      <vt:lpstr>CONTENTS</vt:lpstr>
      <vt:lpstr>Slide 4</vt:lpstr>
      <vt:lpstr>What is an Audit?</vt:lpstr>
      <vt:lpstr>Environmental Auditing</vt:lpstr>
      <vt:lpstr>Objectives Of Environmental Audit </vt:lpstr>
      <vt:lpstr>Benefits Of Environmental Audit  </vt:lpstr>
      <vt:lpstr>Slide 9</vt:lpstr>
      <vt:lpstr>CLEARANCE &amp; PERMISSIONS FOR ESTABLISHING AN INDUSTRY</vt:lpstr>
      <vt:lpstr> What is an Industry?</vt:lpstr>
      <vt:lpstr> Meaning of Clearance</vt:lpstr>
      <vt:lpstr>Slide 13</vt:lpstr>
      <vt:lpstr>REFERENCES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asus</cp:lastModifiedBy>
  <cp:revision>32</cp:revision>
  <dcterms:created xsi:type="dcterms:W3CDTF">2021-01-03T11:05:35Z</dcterms:created>
  <dcterms:modified xsi:type="dcterms:W3CDTF">2021-04-28T17:28:40Z</dcterms:modified>
</cp:coreProperties>
</file>